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8" r:id="rId21"/>
    <p:sldId id="277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86" r:id="rId40"/>
    <p:sldId id="275" r:id="rId41"/>
    <p:sldId id="271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2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38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5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91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70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36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13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29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11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20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15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B6E2-9EBC-4C85-8AF7-4DB39C03C89F}" type="datetimeFigureOut">
              <a:rPr lang="es-ES" smtClean="0"/>
              <a:t>30/06/2015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75C48-CA2C-4030-8C17-188FEB20FF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1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REGISTRO VISUAL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PAIPOTE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344671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764704"/>
            <a:ext cx="7416825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9" y="620688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4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2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8" y="548680"/>
            <a:ext cx="7464829" cy="55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2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" y="620688"/>
            <a:ext cx="7224803" cy="54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2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58484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Trabajo con Delegados por calle</a:t>
            </a:r>
            <a:br>
              <a:rPr lang="es-ES" dirty="0"/>
            </a:br>
            <a:r>
              <a:rPr lang="es-ES" dirty="0"/>
              <a:t> 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14 de Mayo en adelante </a:t>
            </a:r>
          </a:p>
        </p:txBody>
      </p:sp>
    </p:spTree>
    <p:extLst>
      <p:ext uri="{BB962C8B-B14F-4D97-AF65-F5344CB8AC3E}">
        <p14:creationId xmlns:p14="http://schemas.microsoft.com/office/powerpoint/2010/main" val="982732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6" y="692696"/>
            <a:ext cx="7248805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3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2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Mira </a:t>
            </a:r>
            <a:r>
              <a:rPr lang="es-ES" dirty="0"/>
              <a:t>Pez en Escuela Estación </a:t>
            </a:r>
            <a:r>
              <a:rPr lang="es-ES" dirty="0" err="1"/>
              <a:t>Paipote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18-20 de Mayo</a:t>
            </a:r>
          </a:p>
        </p:txBody>
      </p:sp>
    </p:spTree>
    <p:extLst>
      <p:ext uri="{BB962C8B-B14F-4D97-AF65-F5344CB8AC3E}">
        <p14:creationId xmlns:p14="http://schemas.microsoft.com/office/powerpoint/2010/main" val="16573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Albergue Fundación </a:t>
            </a:r>
            <a:r>
              <a:rPr lang="es-ES" dirty="0" err="1"/>
              <a:t>Paipote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12 abril-15 mayo </a:t>
            </a:r>
          </a:p>
        </p:txBody>
      </p:sp>
    </p:spTree>
    <p:extLst>
      <p:ext uri="{BB962C8B-B14F-4D97-AF65-F5344CB8AC3E}">
        <p14:creationId xmlns:p14="http://schemas.microsoft.com/office/powerpoint/2010/main" val="422206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74694"/>
            <a:ext cx="7320813" cy="54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48680"/>
            <a:ext cx="7417163" cy="55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58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20688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4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Mira Pez en Iglesia Santa Gema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1-19 de Junio </a:t>
            </a:r>
          </a:p>
        </p:txBody>
      </p:sp>
    </p:spTree>
    <p:extLst>
      <p:ext uri="{BB962C8B-B14F-4D97-AF65-F5344CB8AC3E}">
        <p14:creationId xmlns:p14="http://schemas.microsoft.com/office/powerpoint/2010/main" val="486000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9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20688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46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54868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6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 refugio de bienestar para </a:t>
            </a:r>
            <a:r>
              <a:rPr lang="es-ES" dirty="0" err="1"/>
              <a:t>Paipote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22 en adelante proyecto Domo Salud</a:t>
            </a:r>
          </a:p>
        </p:txBody>
      </p:sp>
    </p:spTree>
    <p:extLst>
      <p:ext uri="{BB962C8B-B14F-4D97-AF65-F5344CB8AC3E}">
        <p14:creationId xmlns:p14="http://schemas.microsoft.com/office/powerpoint/2010/main" val="422913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usuario\Desktop\Fotos cámara\0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6489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674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" y="548680"/>
            <a:ext cx="7224803" cy="54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20688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2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487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64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20688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1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75438"/>
            <a:ext cx="7038528" cy="52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26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4684"/>
            <a:ext cx="7440827" cy="5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8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54868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54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2676"/>
            <a:ext cx="7440827" cy="5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8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284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89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89654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58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25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61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20880" cy="57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2" y="188640"/>
            <a:ext cx="871773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Intervención Calle Prat y Vergara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30 Abril-  25 Junio </a:t>
            </a:r>
          </a:p>
        </p:txBody>
      </p:sp>
    </p:spTree>
    <p:extLst>
      <p:ext uri="{BB962C8B-B14F-4D97-AF65-F5344CB8AC3E}">
        <p14:creationId xmlns:p14="http://schemas.microsoft.com/office/powerpoint/2010/main" val="118030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8064896" cy="62646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80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1000"/>
            <a:ext cx="518457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33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59</Words>
  <Application>Microsoft Office PowerPoint</Application>
  <PresentationFormat>Presentación en pantalla (4:3)</PresentationFormat>
  <Paragraphs>15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REGISTRO VISUAL</vt:lpstr>
      <vt:lpstr>Albergue Fundación Paipote </vt:lpstr>
      <vt:lpstr>Presentación de PowerPoint</vt:lpstr>
      <vt:lpstr>Presentación de PowerPoint</vt:lpstr>
      <vt:lpstr>Presentación de PowerPoint</vt:lpstr>
      <vt:lpstr>Presentación de PowerPoint</vt:lpstr>
      <vt:lpstr>Intervención Calle Prat y Vergara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Trabajo con Delegados por calle   </vt:lpstr>
      <vt:lpstr>Presentación de PowerPoint</vt:lpstr>
      <vt:lpstr>Presentación de PowerPoint</vt:lpstr>
      <vt:lpstr>Mira Pez en Escuela Estación Paipote</vt:lpstr>
      <vt:lpstr>Presentación de PowerPoint</vt:lpstr>
      <vt:lpstr>Presentación de PowerPoint</vt:lpstr>
      <vt:lpstr>Presentación de PowerPoint</vt:lpstr>
      <vt:lpstr>Presentación de PowerPoint</vt:lpstr>
      <vt:lpstr>Mira Pez en Iglesia Santa Gema</vt:lpstr>
      <vt:lpstr>Presentación de PowerPoint</vt:lpstr>
      <vt:lpstr>Presentación de PowerPoint</vt:lpstr>
      <vt:lpstr>Presentación de PowerPoint</vt:lpstr>
      <vt:lpstr>Presentación de PowerPoint</vt:lpstr>
      <vt:lpstr>un refugio de bienestar para Paipote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VISUAL</dc:title>
  <dc:creator>usuario</dc:creator>
  <cp:lastModifiedBy>usuario</cp:lastModifiedBy>
  <cp:revision>3</cp:revision>
  <dcterms:created xsi:type="dcterms:W3CDTF">2015-07-01T01:22:56Z</dcterms:created>
  <dcterms:modified xsi:type="dcterms:W3CDTF">2015-07-01T01:44:29Z</dcterms:modified>
</cp:coreProperties>
</file>